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291364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스마트 CCTV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8283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작성자: 정성원, 박성준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096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참고 자료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34839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12599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AIHub 이상행동 CCTV 영상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53595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이상행동 감지를 위한 CCTV 영상 데이터셋을 제공합니다.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34839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41259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OpenCV 공식 문서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606409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OpenCV 라이브러리의 공식 문서를 참고할 수 있습니다.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34839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12599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Flask 공식 문서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606409"/>
            <a:ext cx="238863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Flask 웹 프레임워크의 공식 문서를 참고할 수 있습니다.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348395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4125992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Yolov8 custom dataset trining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953595"/>
            <a:ext cx="238875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Yolov8을 활용한 맞춤형 데이터셋 학습 방법을 제공합니다.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개요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 문서는 스마트 CCTV 개발에 대한 기획서입니다. 이 프로그램은 CCTV 영상을 실시간으로 웹 상에서 모니터링하고, 이상 행동을 감지하여 응급 상황에 신속하게 대응할 수 있도록 합니다.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7027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16348" y="3945612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실시간 웹 모니터링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CCTV 영상을 실시간으로 웹 상에서 모니터링할 수 있는 시스템을 개발합니다.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7033" y="3945612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이상 행동 감지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인공지능 기술을 활용하여 CCTV 영상에서 이상 행동을 감지하는 기능을 구현합니다.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80458" y="3945612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98025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실시간 알림 전송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4606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이상 상황 발생 시 관리자나 구조대에 실시간으로 알림을 전송하는 기능을 구현합니다.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4311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주요 기능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29291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CCTV 영상 실시간 모니터링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09455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CCTV 카메라로부터 실시간으로 영상을 수집하고 웹 상에서 모니터링할 수 있는 기능을 제공합니다.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19650" y="3292912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이상 상황 감지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819650" y="3862268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인공지능 기술을 활용하여 CCTV 영상을 실시간으로 분석하고 이상 행동을 감지하는 기능을 구현합니다.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307" y="3292912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알림 기능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01307" y="3862268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이상 상황 발생 시 관리자나 구조대에 실시간으로 알림을 전송하여 신속한 대응이 가능하도록 합니다.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82964" y="329291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과거 CCTV 영상 검색 및 조회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10382964" y="4209455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데이터베이스에 저장된 과거 CCTV 영상을 검색하고 조회할 수 있는 기능을 제공합니다.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6522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아키텍처 설계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9285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CCTV 카메라로 실시간 영상을 촬영하고 수집하는 시스템이 구축됩니다. 수집된 영상 데이터는 서버에 저장되며, 데이터베이스에 관련 정보가 저장됩니다.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75357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이상 상황 감지 및 처리 시스템은 실시간으로 영상을 분석하여 이상 행동을 감지하고, 관리자나 구조대에 신속하게 알림을 전송합니다.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013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일정 계획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240042"/>
            <a:ext cx="44410" cy="4888111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287631" y="264134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13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3584" y="2455307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082290" y="2462213"/>
            <a:ext cx="3010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목표설정 및 요구사항 분석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037993" y="294263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프로젝트 시작 후 3일 동안 목표를 설정하고 요구사항을 분석합니다.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65172" y="375219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244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2034" y="3566160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8537258" y="3573066"/>
            <a:ext cx="33332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프로젝트 범위 및 시스템 설계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8537258" y="405348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1주일 동안 프로젝트의 범위를 정의하고 시스템 설계를 진행합니다.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7631" y="475196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5242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23224" y="456592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315653" y="45728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개발 및 구현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2037993" y="5053251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8주 동안 개발 및 구현 작업을 수행합니다.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565172" y="575185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ECEC9"/>
          </a:solidFill>
          <a:ln/>
        </p:spPr>
      </p:sp>
      <p:sp>
        <p:nvSpPr>
          <p:cNvPr id="22" name="Shape 19"/>
          <p:cNvSpPr/>
          <p:nvPr/>
        </p:nvSpPr>
        <p:spPr>
          <a:xfrm>
            <a:off x="7065228" y="55241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20962" y="5565815"/>
            <a:ext cx="1883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1"/>
          <p:cNvSpPr/>
          <p:nvPr/>
        </p:nvSpPr>
        <p:spPr>
          <a:xfrm>
            <a:off x="8537258" y="55727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테스트 및 검증</a:t>
            </a:r>
            <a:endParaRPr lang="en-US" sz="2187" dirty="0"/>
          </a:p>
        </p:txBody>
      </p:sp>
      <p:sp>
        <p:nvSpPr>
          <p:cNvPr id="25" name="Text 22"/>
          <p:cNvSpPr/>
          <p:nvPr/>
        </p:nvSpPr>
        <p:spPr>
          <a:xfrm>
            <a:off x="8537258" y="6053138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2주 동안 개발된 시스템을 테스트하고 검증합니다.</a:t>
            </a:r>
            <a:endParaRPr lang="en-US" sz="1750" dirty="0"/>
          </a:p>
        </p:txBody>
      </p:sp>
      <p:pic>
        <p:nvPicPr>
          <p:cNvPr id="2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057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역할 분담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744510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9743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웹 인터페이스 개발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3454717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박성준이 웹 인터페이스 개발을 담당합니다. 사용자가 실시간으로 CCTV 영상을 모니터링하고 이상 상황을 확인할 수 있는 화면을 구현합니다.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510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300"/>
            <a:ext cx="33332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이상 상황 감지 프로그램 개발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정성원이 인공지능 기술을 활용하여 CCTV 영상에서 이상 행동을 감지하는 프로그램을 개발합니다.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72883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2026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알림 기능 구현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68309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박성준이 이상 상황 발생 시 관리자나 구조대에 실시간으로 알림을 전송하는 기능을 구현합니다.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202674"/>
            <a:ext cx="31447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영상 검색 및 조회 기능 개발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83091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정성원이 과거 CCTV 영상을 검색하고 조회할 수 있는 기능을 개발합니다.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573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개발 환경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9960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웹 개발 환경: HTML, CSS, JavaScript, Python의 Flask 프레임워크를 사용합니다.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44031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알고리즘 개발 환경: Python과 OpenCV를 활용합니다.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38845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알림 기능: MQTT와 카카오톡 비즈 메시지 API를 활용합니다.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32875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데이터베이스: SQLite를 사용합니다.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772978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시스템 구축 및 관리 환경: Windows, Apache HTTP Server &amp; Apache Tomcat 8.5, MQTT 브로커인 mosquitto를 사용합니다.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55726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협업 및 프로젝트 관리 도구: GitHub을 사용합니다.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93394" y="60168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개발 도구 및 IDE: VSC, Spyder, Arduino IDE, SQLiteManager를 사용합니다.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924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웹 화면 설명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931200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2457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로그인 페이지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726192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사용자 인증을 위한 로그인 화면을 제공합니다.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931200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2458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대시보드 페이지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72631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실시간 CCTV 영상 모니터링 및 이상 상황 확인이 가능합니다.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931200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245894"/>
            <a:ext cx="28223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영상 검색 및 조회 페이지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72631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과거 CCTV 영상을 검색하고 조회할 수 있는 기능을 제공합니다.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2024-04-25T06:50:00Z</dcterms:created>
  <dcterms:modified xsi:type="dcterms:W3CDTF">2024-04-25T06:50:00Z</dcterms:modified>
</cp:coreProperties>
</file>